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0" r:id="rId6"/>
    <p:sldId id="261" r:id="rId7"/>
    <p:sldId id="267" r:id="rId8"/>
    <p:sldId id="263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 snapToObjects="1">
      <p:cViewPr varScale="1">
        <p:scale>
          <a:sx n="71" d="100"/>
          <a:sy n="71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oject 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城市夜晚的颜色</a:t>
            </a:r>
            <a:br>
              <a:rPr lang="en-US" altLang="zh-CN" dirty="0">
                <a:latin typeface="汉仪旗黑-50S" panose="00020600040101010101" pitchFamily="18" charset="-122"/>
                <a:ea typeface="汉仪旗黑-50S" panose="00020600040101010101" pitchFamily="18" charset="-122"/>
              </a:rPr>
            </a:br>
            <a:r>
              <a:rPr lang="en-US" altLang="zh-CN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Urban Night Colors</a:t>
            </a:r>
            <a:endParaRPr dirty="0"/>
          </a:p>
        </p:txBody>
      </p:sp>
      <p:sp>
        <p:nvSpPr>
          <p:cNvPr id="120" name="Group Members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782235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Keke</a:t>
            </a:r>
            <a:r>
              <a:rPr lang="en-US" dirty="0"/>
              <a:t> </a:t>
            </a:r>
            <a:r>
              <a:rPr lang="en-US" dirty="0" err="1"/>
              <a:t>Zhiyu</a:t>
            </a:r>
            <a:r>
              <a:rPr lang="en-US" dirty="0"/>
              <a:t> </a:t>
            </a:r>
            <a:r>
              <a:rPr lang="en-US" dirty="0" err="1"/>
              <a:t>Yiyan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34B6D03-5E3A-473D-AB48-C17B9AFA3F12}"/>
              </a:ext>
            </a:extLst>
          </p:cNvPr>
          <p:cNvSpPr txBox="1"/>
          <p:nvPr/>
        </p:nvSpPr>
        <p:spPr>
          <a:xfrm>
            <a:off x="1044977" y="462581"/>
            <a:ext cx="439864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汉仪旗黑-50S" panose="00020600040101010101" pitchFamily="18" charset="-122"/>
                <a:ea typeface="汉仪旗黑-50S" panose="00020600040101010101" pitchFamily="18" charset="-122"/>
                <a:sym typeface="Helvetica Neue"/>
              </a:rPr>
              <a:t>项目说明：</a:t>
            </a: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汉仪旗黑-50S" panose="00020600040101010101" pitchFamily="18" charset="-122"/>
              <a:ea typeface="汉仪旗黑-50S" panose="00020600040101010101" pitchFamily="18" charset="-122"/>
              <a:sym typeface="Helvetica Neue"/>
            </a:endParaRPr>
          </a:p>
          <a:p>
            <a:pPr algn="l"/>
            <a:r>
              <a:rPr lang="en-US" altLang="zh-CN" sz="32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description of project</a:t>
            </a:r>
            <a:b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汉仪旗黑-50S" panose="00020600040101010101" pitchFamily="18" charset="-122"/>
                <a:ea typeface="汉仪旗黑-50S" panose="00020600040101010101" pitchFamily="18" charset="-122"/>
                <a:sym typeface="Helvetica Neue"/>
              </a:rPr>
            </a:b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汉仪旗黑-50S" panose="00020600040101010101" pitchFamily="18" charset="-122"/>
              <a:ea typeface="汉仪旗黑-50S" panose="00020600040101010101" pitchFamily="18" charset="-122"/>
              <a:sym typeface="Helvetica Neue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68C0B9F-F823-4EAD-8F6C-B7A60E0DEFA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044976" y="1638301"/>
            <a:ext cx="11222183" cy="428625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我们以城市夜晚的颜色为题，以不同的</a:t>
            </a:r>
            <a:r>
              <a:rPr lang="en-US" altLang="zh-CN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Club</a:t>
            </a:r>
            <a:r>
              <a:rPr lang="zh-CN" altLang="en-US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场所作为研究对象。</a:t>
            </a:r>
            <a:endParaRPr lang="en-US" altLang="zh-CN" sz="18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我们将从两个方向进行实地调研：</a:t>
            </a:r>
            <a:endParaRPr lang="en-US" altLang="zh-CN" sz="18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1.Club</a:t>
            </a:r>
            <a:r>
              <a:rPr lang="zh-CN" altLang="en-US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现场的音频曲线</a:t>
            </a:r>
            <a:endParaRPr lang="en-US" altLang="zh-CN" sz="18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2.Club</a:t>
            </a:r>
            <a:r>
              <a:rPr lang="zh-CN" altLang="en-US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现场拍摄的</a:t>
            </a:r>
            <a:r>
              <a:rPr lang="en-US" altLang="zh-CN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RGB</a:t>
            </a:r>
            <a:r>
              <a:rPr lang="zh-CN" altLang="en-US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曲线</a:t>
            </a:r>
            <a:endParaRPr lang="en-US" altLang="zh-CN" sz="18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We take the color of city night as the topic, and take different Club places as the research object.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We will conduct field research in two directions: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zh-CN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Audio Curve of Club Field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zh-CN" sz="1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2. RGB curves captured by Club</a:t>
            </a:r>
            <a:endParaRPr lang="zh-CN" altLang="en-US" sz="18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F4C6FF-B121-4CDC-B6A7-8009312AE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21" y="5342910"/>
            <a:ext cx="3214143" cy="35147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C07068-6E68-4103-B070-27C051500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65" y="5342910"/>
            <a:ext cx="2372439" cy="351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81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nspiration"/>
          <p:cNvSpPr txBox="1">
            <a:spLocks noGrp="1"/>
          </p:cNvSpPr>
          <p:nvPr>
            <p:ph type="subTitle" sz="quarter" idx="1"/>
          </p:nvPr>
        </p:nvSpPr>
        <p:spPr>
          <a:xfrm>
            <a:off x="1162843" y="659719"/>
            <a:ext cx="3827116" cy="62135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Inspiration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04AC08-6A3C-4A43-9AD9-8DD4EBE25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714499"/>
            <a:ext cx="4750876" cy="31623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89F811-2846-4B74-9BF6-A7011D0C75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714499"/>
            <a:ext cx="4750876" cy="31623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0248B51-7847-43E1-A9FE-4B8C076B6606}"/>
              </a:ext>
            </a:extLst>
          </p:cNvPr>
          <p:cNvSpPr txBox="1"/>
          <p:nvPr/>
        </p:nvSpPr>
        <p:spPr>
          <a:xfrm>
            <a:off x="1162843" y="5122287"/>
            <a:ext cx="10679113" cy="3334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我们的灵感来源于上周五的</a:t>
            </a: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PARTY</a:t>
            </a: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，以及舒怀老师。其实无论对于哪一场</a:t>
            </a: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Club</a:t>
            </a: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来说，现场的灯光以及音效都是其受顾客青睐的亮点所在。所以我们决定对于</a:t>
            </a: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Club</a:t>
            </a: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现场的灯光以及音效进行数据可视化的制作，这也可以说是对于每个酒吧的用户研究。</a:t>
            </a:r>
            <a:endParaRPr lang="en-US" altLang="zh-CN" sz="20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Our inspiration came from PARTY last </a:t>
            </a:r>
            <a:r>
              <a:rPr lang="en-US" altLang="zh-CN" sz="2000" b="0" dirty="0" err="1">
                <a:latin typeface="汉仪旗黑-50S" panose="00020600040101010101" pitchFamily="18" charset="-122"/>
                <a:ea typeface="汉仪旗黑-50S" panose="00020600040101010101" pitchFamily="18" charset="-122"/>
              </a:rPr>
              <a:t>Friday.And</a:t>
            </a:r>
            <a:r>
              <a:rPr lang="en-US" altLang="zh-CN" sz="2000" b="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 </a:t>
            </a:r>
            <a:r>
              <a:rPr lang="en-US" altLang="zh-CN" sz="2000" b="0" dirty="0" err="1">
                <a:latin typeface="汉仪旗黑-50S" panose="00020600040101010101" pitchFamily="18" charset="-122"/>
                <a:ea typeface="汉仪旗黑-50S" panose="00020600040101010101" pitchFamily="18" charset="-122"/>
              </a:rPr>
              <a:t>Shuhuai</a:t>
            </a:r>
            <a:r>
              <a:rPr lang="en-US" altLang="zh-CN" sz="2000" b="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 teacher. In fact, for any Club, the lighting and sound effects on the scene are the highlights of its </a:t>
            </a:r>
            <a:r>
              <a:rPr lang="en-US" altLang="zh-CN" sz="2000" b="0" dirty="0" err="1">
                <a:latin typeface="汉仪旗黑-50S" panose="00020600040101010101" pitchFamily="18" charset="-122"/>
                <a:ea typeface="汉仪旗黑-50S" panose="00020600040101010101" pitchFamily="18" charset="-122"/>
              </a:rPr>
              <a:t>customers'favor.So</a:t>
            </a:r>
            <a:r>
              <a:rPr lang="en-US" altLang="zh-CN" sz="2000" b="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 we decided to study the visualization of lighting and sound production data on the Club site, which can also be said to be a user study for each Club.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汉仪旗黑-50S" panose="00020600040101010101" pitchFamily="18" charset="-122"/>
              <a:ea typeface="汉仪旗黑-5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797253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9985B3-DD52-4F6E-A8BD-99F14250935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70000" y="2733675"/>
            <a:ext cx="10464800" cy="428625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我们将录制</a:t>
            </a:r>
            <a:r>
              <a:rPr lang="en-US" altLang="zh-CN" sz="2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Club</a:t>
            </a: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现场的音频曲线和拍摄</a:t>
            </a:r>
            <a:r>
              <a:rPr lang="en-US" altLang="zh-CN" sz="2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Club</a:t>
            </a:r>
            <a:r>
              <a:rPr lang="zh-CN" altLang="en-US" sz="2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现场的视频，再对其进行后期制作，提取出每一帧的曲线。</a:t>
            </a:r>
            <a:endParaRPr lang="en-US" altLang="zh-CN" sz="28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We will record the audio curve of Club scene and take the video of Club scene. Then we will post-produce it and extract the curve of each frame.</a:t>
            </a:r>
            <a:endParaRPr lang="zh-CN" altLang="en-US" sz="28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0383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1317_oelzAA.mp4">
            <a:hlinkClick r:id="" action="ppaction://media"/>
            <a:extLst>
              <a:ext uri="{FF2B5EF4-FFF2-40B4-BE49-F238E27FC236}">
                <a16:creationId xmlns:a16="http://schemas.microsoft.com/office/drawing/2014/main" id="{EF4FF0B4-F732-EF4B-A19D-279B08199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621" y="392565"/>
            <a:ext cx="9036425" cy="50829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BD07E7-FF50-AE4C-BA53-C6B4F71DC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99" y="5755341"/>
            <a:ext cx="6151168" cy="39982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8A2F34-65E3-DB43-907B-6F8644A2B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5" y="5475554"/>
            <a:ext cx="5181600" cy="427804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9A7A41-912E-8847-815E-AB7ABD0E4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1761515"/>
            <a:ext cx="10375900" cy="2870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501DDB-4D7C-CA42-8EFC-16D94F2FD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39" y="5752352"/>
            <a:ext cx="5660522" cy="31219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917E3B-AC2A-4AB9-8ABE-235E3469E2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E42389-81B4-4341-8F0B-371FEC738218}"/>
              </a:ext>
            </a:extLst>
          </p:cNvPr>
          <p:cNvSpPr txBox="1"/>
          <p:nvPr/>
        </p:nvSpPr>
        <p:spPr>
          <a:xfrm>
            <a:off x="490537" y="719198"/>
            <a:ext cx="12271375" cy="7950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星期二：进行调查研究第一个</a:t>
            </a: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Club</a:t>
            </a: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，以及数据转换的实践尝试。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星期三：进行调查研究第二个</a:t>
            </a: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Club</a:t>
            </a: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，以及数据转换的实践尝试。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星期四：进行调查研究第三个</a:t>
            </a: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Club</a:t>
            </a: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，以及数据转换的实践尝试。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星期五：进行调查研究第二场</a:t>
            </a: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Party</a:t>
            </a: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，并整理数据，进行视频剪辑和音频转换。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星期末：提取帧数图像，进行</a:t>
            </a: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RGB</a:t>
            </a: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曲线的绘制。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星期一：开始音频曲线的视频制作。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星期二：开始</a:t>
            </a: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RGB</a:t>
            </a: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曲线的视频制作。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星期三：整合我们的视频，进行放映尝试。</a:t>
            </a:r>
            <a:endParaRPr lang="en-US" altLang="zh-CN" sz="20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汉仪旗黑-50S" panose="00020600040101010101" pitchFamily="18" charset="-122"/>
              <a:ea typeface="汉仪旗黑-50S" panose="00020600040101010101" pitchFamily="18" charset="-122"/>
              <a:sym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Tuesday: Investigate and study the first Club and the practice of data conversion.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Wednesday: Investigate and study the second Club, as well as the practice of data conversion.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Thursday: Research the third Club and the practice of data conversion.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Fridays: Organize data, video clips and audio conversion.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Weekend: Extract frame number image and draw RGB curve.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Monday: Video production of audio curves will begin.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Tuesday: Video production of RGB curves will begin.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Wednesday: Integrating our </a:t>
            </a:r>
            <a:r>
              <a:rPr lang="en-US" altLang="zh-CN" sz="2000" dirty="0" err="1">
                <a:latin typeface="汉仪旗黑-50S" panose="00020600040101010101" pitchFamily="18" charset="-122"/>
                <a:ea typeface="汉仪旗黑-50S" panose="00020600040101010101" pitchFamily="18" charset="-122"/>
              </a:rPr>
              <a:t>shi'p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汉仪旗黑-50S" panose="00020600040101010101" pitchFamily="18" charset="-122"/>
              <a:ea typeface="汉仪旗黑-5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26240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hank you"/>
          <p:cNvSpPr txBox="1">
            <a:spLocks noGrp="1"/>
          </p:cNvSpPr>
          <p:nvPr>
            <p:ph type="subTitle" sz="quarter" idx="1"/>
          </p:nvPr>
        </p:nvSpPr>
        <p:spPr>
          <a:xfrm>
            <a:off x="3446809" y="3862362"/>
            <a:ext cx="6390582" cy="1292276"/>
          </a:xfrm>
          <a:prstGeom prst="rect">
            <a:avLst/>
          </a:prstGeom>
        </p:spPr>
        <p:txBody>
          <a:bodyPr/>
          <a:lstStyle>
            <a:lvl1pPr>
              <a:defRPr sz="6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501</Words>
  <Application>Microsoft Macintosh PowerPoint</Application>
  <PresentationFormat>自定义</PresentationFormat>
  <Paragraphs>36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汉仪旗黑-50S</vt:lpstr>
      <vt:lpstr>Arial</vt:lpstr>
      <vt:lpstr>Helvetica Neue</vt:lpstr>
      <vt:lpstr>Helvetica Neue Light</vt:lpstr>
      <vt:lpstr>Helvetica Neue Medium</vt:lpstr>
      <vt:lpstr>Black</vt:lpstr>
      <vt:lpstr>城市夜晚的颜色 Urban Night Colors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Nightlife</dc:title>
  <cp:lastModifiedBy>Microsoft Office User</cp:lastModifiedBy>
  <cp:revision>7</cp:revision>
  <dcterms:modified xsi:type="dcterms:W3CDTF">2019-06-18T02:25:53Z</dcterms:modified>
</cp:coreProperties>
</file>